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61" r:id="rId2"/>
  </p:sldIdLst>
  <p:sldSz cx="6840538" cy="5057775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F6DA78-CDA7-40EB-8B62-E2EC33792A4F}" v="1" dt="2026-01-21T06:17:12.8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1733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70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isa Cabban" userId="db94fa90910d745f" providerId="LiveId" clId="{28E865A4-CE8F-4C52-AA56-AC6E7DAC7937}"/>
    <pc:docChg chg="addSld delSld modSld">
      <pc:chgData name="Leisa Cabban" userId="db94fa90910d745f" providerId="LiveId" clId="{28E865A4-CE8F-4C52-AA56-AC6E7DAC7937}" dt="2026-01-23T07:23:46.080" v="32" actId="2696"/>
      <pc:docMkLst>
        <pc:docMk/>
      </pc:docMkLst>
      <pc:sldChg chg="modSp mod">
        <pc:chgData name="Leisa Cabban" userId="db94fa90910d745f" providerId="LiveId" clId="{28E865A4-CE8F-4C52-AA56-AC6E7DAC7937}" dt="2026-01-23T07:19:37.705" v="29" actId="20577"/>
        <pc:sldMkLst>
          <pc:docMk/>
          <pc:sldMk cId="1067399804" sldId="261"/>
        </pc:sldMkLst>
        <pc:spChg chg="mod">
          <ac:chgData name="Leisa Cabban" userId="db94fa90910d745f" providerId="LiveId" clId="{28E865A4-CE8F-4C52-AA56-AC6E7DAC7937}" dt="2026-01-23T07:19:37.705" v="29" actId="20577"/>
          <ac:spMkLst>
            <pc:docMk/>
            <pc:sldMk cId="1067399804" sldId="261"/>
            <ac:spMk id="9" creationId="{BDC13BDC-F196-9EB3-8281-C596AF617505}"/>
          </ac:spMkLst>
        </pc:spChg>
      </pc:sldChg>
      <pc:sldChg chg="add del">
        <pc:chgData name="Leisa Cabban" userId="db94fa90910d745f" providerId="LiveId" clId="{28E865A4-CE8F-4C52-AA56-AC6E7DAC7937}" dt="2026-01-23T07:19:45.564" v="30" actId="2696"/>
        <pc:sldMkLst>
          <pc:docMk/>
          <pc:sldMk cId="10887970" sldId="262"/>
        </pc:sldMkLst>
      </pc:sldChg>
      <pc:sldChg chg="add del">
        <pc:chgData name="Leisa Cabban" userId="db94fa90910d745f" providerId="LiveId" clId="{28E865A4-CE8F-4C52-AA56-AC6E7DAC7937}" dt="2026-01-23T07:23:46.080" v="32" actId="2696"/>
        <pc:sldMkLst>
          <pc:docMk/>
          <pc:sldMk cId="3284227504" sldId="262"/>
        </pc:sldMkLst>
      </pc:sldChg>
    </pc:docChg>
  </pc:docChgLst>
  <pc:docChgLst>
    <pc:chgData name="Leisa Cabban" userId="db94fa90910d745f" providerId="LiveId" clId="{91585AC9-1674-48FF-BDF6-C840454540E4}"/>
    <pc:docChg chg="addSld modSld">
      <pc:chgData name="Leisa Cabban" userId="db94fa90910d745f" providerId="LiveId" clId="{91585AC9-1674-48FF-BDF6-C840454540E4}" dt="2026-01-21T00:39:09.831" v="119" actId="2890"/>
      <pc:docMkLst>
        <pc:docMk/>
      </pc:docMkLst>
      <pc:sldChg chg="modSp mod">
        <pc:chgData name="Leisa Cabban" userId="db94fa90910d745f" providerId="LiveId" clId="{91585AC9-1674-48FF-BDF6-C840454540E4}" dt="2026-01-21T00:38:39.999" v="118" actId="20577"/>
        <pc:sldMkLst>
          <pc:docMk/>
          <pc:sldMk cId="1067399804" sldId="261"/>
        </pc:sldMkLst>
        <pc:spChg chg="mod">
          <ac:chgData name="Leisa Cabban" userId="db94fa90910d745f" providerId="LiveId" clId="{91585AC9-1674-48FF-BDF6-C840454540E4}" dt="2026-01-21T00:38:39.999" v="118" actId="20577"/>
          <ac:spMkLst>
            <pc:docMk/>
            <pc:sldMk cId="1067399804" sldId="261"/>
            <ac:spMk id="6" creationId="{11B4C0A8-99F5-BBF3-566F-F7031131F994}"/>
          </ac:spMkLst>
        </pc:spChg>
        <pc:spChg chg="mod">
          <ac:chgData name="Leisa Cabban" userId="db94fa90910d745f" providerId="LiveId" clId="{91585AC9-1674-48FF-BDF6-C840454540E4}" dt="2026-01-21T00:38:23.472" v="85" actId="20577"/>
          <ac:spMkLst>
            <pc:docMk/>
            <pc:sldMk cId="1067399804" sldId="261"/>
            <ac:spMk id="9" creationId="{BDC13BDC-F196-9EB3-8281-C596AF61750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otes Placeholder 7">
            <a:extLst>
              <a:ext uri="{FF2B5EF4-FFF2-40B4-BE49-F238E27FC236}">
                <a16:creationId xmlns:a16="http://schemas.microsoft.com/office/drawing/2014/main" id="{CA642803-7D96-408A-8575-AFC1576348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69710" y="8"/>
            <a:ext cx="5156930" cy="6797675"/>
          </a:xfrm>
          <a:prstGeom prst="rect">
            <a:avLst/>
          </a:prstGeom>
        </p:spPr>
        <p:txBody>
          <a:bodyPr vert="horz" lIns="91422" tIns="45709" rIns="91422" bIns="4570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5495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88776" rtl="0" eaLnBrk="1" latinLnBrk="0" hangingPunct="1">
      <a:defRPr sz="1167" kern="1200">
        <a:solidFill>
          <a:schemeClr val="tx1"/>
        </a:solidFill>
        <a:latin typeface="+mn-lt"/>
        <a:ea typeface="+mn-ea"/>
        <a:cs typeface="+mn-cs"/>
      </a:defRPr>
    </a:lvl1pPr>
    <a:lvl2pPr marL="444388" algn="l" defTabSz="888776" rtl="0" eaLnBrk="1" latinLnBrk="0" hangingPunct="1">
      <a:defRPr sz="1167" kern="1200">
        <a:solidFill>
          <a:schemeClr val="tx1"/>
        </a:solidFill>
        <a:latin typeface="+mn-lt"/>
        <a:ea typeface="+mn-ea"/>
        <a:cs typeface="+mn-cs"/>
      </a:defRPr>
    </a:lvl2pPr>
    <a:lvl3pPr marL="888776" algn="l" defTabSz="888776" rtl="0" eaLnBrk="1" latinLnBrk="0" hangingPunct="1">
      <a:defRPr sz="1167" kern="1200">
        <a:solidFill>
          <a:schemeClr val="tx1"/>
        </a:solidFill>
        <a:latin typeface="+mn-lt"/>
        <a:ea typeface="+mn-ea"/>
        <a:cs typeface="+mn-cs"/>
      </a:defRPr>
    </a:lvl3pPr>
    <a:lvl4pPr marL="1333165" algn="l" defTabSz="888776" rtl="0" eaLnBrk="1" latinLnBrk="0" hangingPunct="1">
      <a:defRPr sz="1167" kern="1200">
        <a:solidFill>
          <a:schemeClr val="tx1"/>
        </a:solidFill>
        <a:latin typeface="+mn-lt"/>
        <a:ea typeface="+mn-ea"/>
        <a:cs typeface="+mn-cs"/>
      </a:defRPr>
    </a:lvl4pPr>
    <a:lvl5pPr marL="1777552" algn="l" defTabSz="888776" rtl="0" eaLnBrk="1" latinLnBrk="0" hangingPunct="1">
      <a:defRPr sz="1167" kern="1200">
        <a:solidFill>
          <a:schemeClr val="tx1"/>
        </a:solidFill>
        <a:latin typeface="+mn-lt"/>
        <a:ea typeface="+mn-ea"/>
        <a:cs typeface="+mn-cs"/>
      </a:defRPr>
    </a:lvl5pPr>
    <a:lvl6pPr marL="2221941" algn="l" defTabSz="888776" rtl="0" eaLnBrk="1" latinLnBrk="0" hangingPunct="1">
      <a:defRPr sz="1167" kern="1200">
        <a:solidFill>
          <a:schemeClr val="tx1"/>
        </a:solidFill>
        <a:latin typeface="+mn-lt"/>
        <a:ea typeface="+mn-ea"/>
        <a:cs typeface="+mn-cs"/>
      </a:defRPr>
    </a:lvl6pPr>
    <a:lvl7pPr marL="2666329" algn="l" defTabSz="888776" rtl="0" eaLnBrk="1" latinLnBrk="0" hangingPunct="1">
      <a:defRPr sz="1167" kern="1200">
        <a:solidFill>
          <a:schemeClr val="tx1"/>
        </a:solidFill>
        <a:latin typeface="+mn-lt"/>
        <a:ea typeface="+mn-ea"/>
        <a:cs typeface="+mn-cs"/>
      </a:defRPr>
    </a:lvl7pPr>
    <a:lvl8pPr marL="3110717" algn="l" defTabSz="888776" rtl="0" eaLnBrk="1" latinLnBrk="0" hangingPunct="1">
      <a:defRPr sz="1167" kern="1200">
        <a:solidFill>
          <a:schemeClr val="tx1"/>
        </a:solidFill>
        <a:latin typeface="+mn-lt"/>
        <a:ea typeface="+mn-ea"/>
        <a:cs typeface="+mn-cs"/>
      </a:defRPr>
    </a:lvl8pPr>
    <a:lvl9pPr marL="3555105" algn="l" defTabSz="888776" rtl="0" eaLnBrk="1" latinLnBrk="0" hangingPunct="1">
      <a:defRPr sz="11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041" y="827745"/>
            <a:ext cx="5814457" cy="1760855"/>
          </a:xfrm>
        </p:spPr>
        <p:txBody>
          <a:bodyPr anchor="b"/>
          <a:lstStyle>
            <a:lvl1pPr algn="ctr">
              <a:defRPr sz="442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5068" y="2656503"/>
            <a:ext cx="5130404" cy="1221124"/>
          </a:xfrm>
        </p:spPr>
        <p:txBody>
          <a:bodyPr/>
          <a:lstStyle>
            <a:lvl1pPr marL="0" indent="0" algn="ctr">
              <a:buNone/>
              <a:defRPr sz="1770"/>
            </a:lvl1pPr>
            <a:lvl2pPr marL="337209" indent="0" algn="ctr">
              <a:buNone/>
              <a:defRPr sz="1475"/>
            </a:lvl2pPr>
            <a:lvl3pPr marL="674418" indent="0" algn="ctr">
              <a:buNone/>
              <a:defRPr sz="1328"/>
            </a:lvl3pPr>
            <a:lvl4pPr marL="1011627" indent="0" algn="ctr">
              <a:buNone/>
              <a:defRPr sz="1180"/>
            </a:lvl4pPr>
            <a:lvl5pPr marL="1348837" indent="0" algn="ctr">
              <a:buNone/>
              <a:defRPr sz="1180"/>
            </a:lvl5pPr>
            <a:lvl6pPr marL="1686045" indent="0" algn="ctr">
              <a:buNone/>
              <a:defRPr sz="1180"/>
            </a:lvl6pPr>
            <a:lvl7pPr marL="2023255" indent="0" algn="ctr">
              <a:buNone/>
              <a:defRPr sz="1180"/>
            </a:lvl7pPr>
            <a:lvl8pPr marL="2360464" indent="0" algn="ctr">
              <a:buNone/>
              <a:defRPr sz="1180"/>
            </a:lvl8pPr>
            <a:lvl9pPr marL="2697673" indent="0" algn="ctr">
              <a:buNone/>
              <a:defRPr sz="11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56A3-EC53-48B8-9731-958D76ECADDF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333-F59D-4877-80CA-733CEE2C70F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66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56A3-EC53-48B8-9731-958D76ECADDF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333-F59D-4877-80CA-733CEE2C70F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74383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95260" y="269281"/>
            <a:ext cx="1474991" cy="428623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0288" y="269281"/>
            <a:ext cx="4339466" cy="428623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56A3-EC53-48B8-9731-958D76ECADDF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333-F59D-4877-80CA-733CEE2C70F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23175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56A3-EC53-48B8-9731-958D76ECADDF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333-F59D-4877-80CA-733CEE2C70F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2081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1260933"/>
            <a:ext cx="5899964" cy="2103894"/>
          </a:xfrm>
        </p:spPr>
        <p:txBody>
          <a:bodyPr anchor="b"/>
          <a:lstStyle>
            <a:lvl1pPr>
              <a:defRPr sz="442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25" y="3384730"/>
            <a:ext cx="5899964" cy="1106388"/>
          </a:xfrm>
        </p:spPr>
        <p:txBody>
          <a:bodyPr/>
          <a:lstStyle>
            <a:lvl1pPr marL="0" indent="0">
              <a:buNone/>
              <a:defRPr sz="1770">
                <a:solidFill>
                  <a:schemeClr val="tx1"/>
                </a:solidFill>
              </a:defRPr>
            </a:lvl1pPr>
            <a:lvl2pPr marL="337209" indent="0">
              <a:buNone/>
              <a:defRPr sz="1475">
                <a:solidFill>
                  <a:schemeClr val="tx1">
                    <a:tint val="75000"/>
                  </a:schemeClr>
                </a:solidFill>
              </a:defRPr>
            </a:lvl2pPr>
            <a:lvl3pPr marL="674418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3pPr>
            <a:lvl4pPr marL="1011627" indent="0">
              <a:buNone/>
              <a:defRPr sz="1180">
                <a:solidFill>
                  <a:schemeClr val="tx1">
                    <a:tint val="75000"/>
                  </a:schemeClr>
                </a:solidFill>
              </a:defRPr>
            </a:lvl4pPr>
            <a:lvl5pPr marL="1348837" indent="0">
              <a:buNone/>
              <a:defRPr sz="1180">
                <a:solidFill>
                  <a:schemeClr val="tx1">
                    <a:tint val="75000"/>
                  </a:schemeClr>
                </a:solidFill>
              </a:defRPr>
            </a:lvl5pPr>
            <a:lvl6pPr marL="1686045" indent="0">
              <a:buNone/>
              <a:defRPr sz="1180">
                <a:solidFill>
                  <a:schemeClr val="tx1">
                    <a:tint val="75000"/>
                  </a:schemeClr>
                </a:solidFill>
              </a:defRPr>
            </a:lvl6pPr>
            <a:lvl7pPr marL="2023255" indent="0">
              <a:buNone/>
              <a:defRPr sz="1180">
                <a:solidFill>
                  <a:schemeClr val="tx1">
                    <a:tint val="75000"/>
                  </a:schemeClr>
                </a:solidFill>
              </a:defRPr>
            </a:lvl7pPr>
            <a:lvl8pPr marL="2360464" indent="0">
              <a:buNone/>
              <a:defRPr sz="1180">
                <a:solidFill>
                  <a:schemeClr val="tx1">
                    <a:tint val="75000"/>
                  </a:schemeClr>
                </a:solidFill>
              </a:defRPr>
            </a:lvl8pPr>
            <a:lvl9pPr marL="2697673" indent="0">
              <a:buNone/>
              <a:defRPr sz="11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56A3-EC53-48B8-9731-958D76ECADDF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333-F59D-4877-80CA-733CEE2C70F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8592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0287" y="1346398"/>
            <a:ext cx="2907229" cy="3209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63023" y="1346398"/>
            <a:ext cx="2907229" cy="3209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56A3-EC53-48B8-9731-958D76ECADDF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333-F59D-4877-80CA-733CEE2C70F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4082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9" y="269281"/>
            <a:ext cx="5899964" cy="977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179" y="1239860"/>
            <a:ext cx="2893868" cy="607635"/>
          </a:xfrm>
        </p:spPr>
        <p:txBody>
          <a:bodyPr anchor="b"/>
          <a:lstStyle>
            <a:lvl1pPr marL="0" indent="0">
              <a:buNone/>
              <a:defRPr sz="1770" b="1"/>
            </a:lvl1pPr>
            <a:lvl2pPr marL="337209" indent="0">
              <a:buNone/>
              <a:defRPr sz="1475" b="1"/>
            </a:lvl2pPr>
            <a:lvl3pPr marL="674418" indent="0">
              <a:buNone/>
              <a:defRPr sz="1328" b="1"/>
            </a:lvl3pPr>
            <a:lvl4pPr marL="1011627" indent="0">
              <a:buNone/>
              <a:defRPr sz="1180" b="1"/>
            </a:lvl4pPr>
            <a:lvl5pPr marL="1348837" indent="0">
              <a:buNone/>
              <a:defRPr sz="1180" b="1"/>
            </a:lvl5pPr>
            <a:lvl6pPr marL="1686045" indent="0">
              <a:buNone/>
              <a:defRPr sz="1180" b="1"/>
            </a:lvl6pPr>
            <a:lvl7pPr marL="2023255" indent="0">
              <a:buNone/>
              <a:defRPr sz="1180" b="1"/>
            </a:lvl7pPr>
            <a:lvl8pPr marL="2360464" indent="0">
              <a:buNone/>
              <a:defRPr sz="1180" b="1"/>
            </a:lvl8pPr>
            <a:lvl9pPr marL="2697673" indent="0">
              <a:buNone/>
              <a:defRPr sz="11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179" y="1847493"/>
            <a:ext cx="2893868" cy="27173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63023" y="1239860"/>
            <a:ext cx="2908120" cy="607635"/>
          </a:xfrm>
        </p:spPr>
        <p:txBody>
          <a:bodyPr anchor="b"/>
          <a:lstStyle>
            <a:lvl1pPr marL="0" indent="0">
              <a:buNone/>
              <a:defRPr sz="1770" b="1"/>
            </a:lvl1pPr>
            <a:lvl2pPr marL="337209" indent="0">
              <a:buNone/>
              <a:defRPr sz="1475" b="1"/>
            </a:lvl2pPr>
            <a:lvl3pPr marL="674418" indent="0">
              <a:buNone/>
              <a:defRPr sz="1328" b="1"/>
            </a:lvl3pPr>
            <a:lvl4pPr marL="1011627" indent="0">
              <a:buNone/>
              <a:defRPr sz="1180" b="1"/>
            </a:lvl4pPr>
            <a:lvl5pPr marL="1348837" indent="0">
              <a:buNone/>
              <a:defRPr sz="1180" b="1"/>
            </a:lvl5pPr>
            <a:lvl6pPr marL="1686045" indent="0">
              <a:buNone/>
              <a:defRPr sz="1180" b="1"/>
            </a:lvl6pPr>
            <a:lvl7pPr marL="2023255" indent="0">
              <a:buNone/>
              <a:defRPr sz="1180" b="1"/>
            </a:lvl7pPr>
            <a:lvl8pPr marL="2360464" indent="0">
              <a:buNone/>
              <a:defRPr sz="1180" b="1"/>
            </a:lvl8pPr>
            <a:lvl9pPr marL="2697673" indent="0">
              <a:buNone/>
              <a:defRPr sz="11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63023" y="1847493"/>
            <a:ext cx="2908120" cy="27173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56A3-EC53-48B8-9731-958D76ECADDF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333-F59D-4877-80CA-733CEE2C70F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7526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56A3-EC53-48B8-9731-958D76ECADDF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333-F59D-4877-80CA-733CEE2C70F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8530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56A3-EC53-48B8-9731-958D76ECADDF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333-F59D-4877-80CA-733CEE2C70F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8567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337185"/>
            <a:ext cx="2206252" cy="1180148"/>
          </a:xfrm>
        </p:spPr>
        <p:txBody>
          <a:bodyPr anchor="b"/>
          <a:lstStyle>
            <a:lvl1pPr>
              <a:defRPr sz="2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8121" y="728227"/>
            <a:ext cx="3463022" cy="3594298"/>
          </a:xfrm>
        </p:spPr>
        <p:txBody>
          <a:bodyPr/>
          <a:lstStyle>
            <a:lvl1pPr>
              <a:defRPr sz="2360"/>
            </a:lvl1pPr>
            <a:lvl2pPr>
              <a:defRPr sz="2065"/>
            </a:lvl2pPr>
            <a:lvl3pPr>
              <a:defRPr sz="1770"/>
            </a:lvl3pPr>
            <a:lvl4pPr>
              <a:defRPr sz="1475"/>
            </a:lvl4pPr>
            <a:lvl5pPr>
              <a:defRPr sz="1475"/>
            </a:lvl5pPr>
            <a:lvl6pPr>
              <a:defRPr sz="1475"/>
            </a:lvl6pPr>
            <a:lvl7pPr>
              <a:defRPr sz="1475"/>
            </a:lvl7pPr>
            <a:lvl8pPr>
              <a:defRPr sz="1475"/>
            </a:lvl8pPr>
            <a:lvl9pPr>
              <a:defRPr sz="14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178" y="1517333"/>
            <a:ext cx="2206252" cy="2811046"/>
          </a:xfrm>
        </p:spPr>
        <p:txBody>
          <a:bodyPr/>
          <a:lstStyle>
            <a:lvl1pPr marL="0" indent="0">
              <a:buNone/>
              <a:defRPr sz="1180"/>
            </a:lvl1pPr>
            <a:lvl2pPr marL="337209" indent="0">
              <a:buNone/>
              <a:defRPr sz="1033"/>
            </a:lvl2pPr>
            <a:lvl3pPr marL="674418" indent="0">
              <a:buNone/>
              <a:defRPr sz="885"/>
            </a:lvl3pPr>
            <a:lvl4pPr marL="1011627" indent="0">
              <a:buNone/>
              <a:defRPr sz="738"/>
            </a:lvl4pPr>
            <a:lvl5pPr marL="1348837" indent="0">
              <a:buNone/>
              <a:defRPr sz="738"/>
            </a:lvl5pPr>
            <a:lvl6pPr marL="1686045" indent="0">
              <a:buNone/>
              <a:defRPr sz="738"/>
            </a:lvl6pPr>
            <a:lvl7pPr marL="2023255" indent="0">
              <a:buNone/>
              <a:defRPr sz="738"/>
            </a:lvl7pPr>
            <a:lvl8pPr marL="2360464" indent="0">
              <a:buNone/>
              <a:defRPr sz="738"/>
            </a:lvl8pPr>
            <a:lvl9pPr marL="2697673" indent="0">
              <a:buNone/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56A3-EC53-48B8-9731-958D76ECADDF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333-F59D-4877-80CA-733CEE2C70F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360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337185"/>
            <a:ext cx="2206252" cy="1180148"/>
          </a:xfrm>
        </p:spPr>
        <p:txBody>
          <a:bodyPr anchor="b"/>
          <a:lstStyle>
            <a:lvl1pPr>
              <a:defRPr sz="2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08121" y="728227"/>
            <a:ext cx="3463022" cy="3594298"/>
          </a:xfrm>
        </p:spPr>
        <p:txBody>
          <a:bodyPr anchor="t"/>
          <a:lstStyle>
            <a:lvl1pPr marL="0" indent="0">
              <a:buNone/>
              <a:defRPr sz="2360"/>
            </a:lvl1pPr>
            <a:lvl2pPr marL="337209" indent="0">
              <a:buNone/>
              <a:defRPr sz="2065"/>
            </a:lvl2pPr>
            <a:lvl3pPr marL="674418" indent="0">
              <a:buNone/>
              <a:defRPr sz="1770"/>
            </a:lvl3pPr>
            <a:lvl4pPr marL="1011627" indent="0">
              <a:buNone/>
              <a:defRPr sz="1475"/>
            </a:lvl4pPr>
            <a:lvl5pPr marL="1348837" indent="0">
              <a:buNone/>
              <a:defRPr sz="1475"/>
            </a:lvl5pPr>
            <a:lvl6pPr marL="1686045" indent="0">
              <a:buNone/>
              <a:defRPr sz="1475"/>
            </a:lvl6pPr>
            <a:lvl7pPr marL="2023255" indent="0">
              <a:buNone/>
              <a:defRPr sz="1475"/>
            </a:lvl7pPr>
            <a:lvl8pPr marL="2360464" indent="0">
              <a:buNone/>
              <a:defRPr sz="1475"/>
            </a:lvl8pPr>
            <a:lvl9pPr marL="2697673" indent="0">
              <a:buNone/>
              <a:defRPr sz="14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178" y="1517333"/>
            <a:ext cx="2206252" cy="2811046"/>
          </a:xfrm>
        </p:spPr>
        <p:txBody>
          <a:bodyPr/>
          <a:lstStyle>
            <a:lvl1pPr marL="0" indent="0">
              <a:buNone/>
              <a:defRPr sz="1180"/>
            </a:lvl1pPr>
            <a:lvl2pPr marL="337209" indent="0">
              <a:buNone/>
              <a:defRPr sz="1033"/>
            </a:lvl2pPr>
            <a:lvl3pPr marL="674418" indent="0">
              <a:buNone/>
              <a:defRPr sz="885"/>
            </a:lvl3pPr>
            <a:lvl4pPr marL="1011627" indent="0">
              <a:buNone/>
              <a:defRPr sz="738"/>
            </a:lvl4pPr>
            <a:lvl5pPr marL="1348837" indent="0">
              <a:buNone/>
              <a:defRPr sz="738"/>
            </a:lvl5pPr>
            <a:lvl6pPr marL="1686045" indent="0">
              <a:buNone/>
              <a:defRPr sz="738"/>
            </a:lvl6pPr>
            <a:lvl7pPr marL="2023255" indent="0">
              <a:buNone/>
              <a:defRPr sz="738"/>
            </a:lvl7pPr>
            <a:lvl8pPr marL="2360464" indent="0">
              <a:buNone/>
              <a:defRPr sz="738"/>
            </a:lvl8pPr>
            <a:lvl9pPr marL="2697673" indent="0">
              <a:buNone/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756A3-EC53-48B8-9731-958D76ECADDF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2333-F59D-4877-80CA-733CEE2C70F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367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0288" y="269281"/>
            <a:ext cx="5899964" cy="977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288" y="1346398"/>
            <a:ext cx="5899964" cy="3209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0287" y="4687809"/>
            <a:ext cx="1539121" cy="269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756A3-EC53-48B8-9731-958D76ECADDF}" type="datetimeFigureOut">
              <a:rPr lang="en-AU" smtClean="0"/>
              <a:t>23/01/2026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65928" y="4687809"/>
            <a:ext cx="2308682" cy="269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1130" y="4687809"/>
            <a:ext cx="1539121" cy="269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02333-F59D-4877-80CA-733CEE2C70F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98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74418" rtl="0" eaLnBrk="1" latinLnBrk="0" hangingPunct="1">
        <a:lnSpc>
          <a:spcPct val="90000"/>
        </a:lnSpc>
        <a:spcBef>
          <a:spcPct val="0"/>
        </a:spcBef>
        <a:buNone/>
        <a:defRPr sz="32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8605" indent="-168605" algn="l" defTabSz="674418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065" kern="1200">
          <a:solidFill>
            <a:schemeClr val="tx1"/>
          </a:solidFill>
          <a:latin typeface="+mn-lt"/>
          <a:ea typeface="+mn-ea"/>
          <a:cs typeface="+mn-cs"/>
        </a:defRPr>
      </a:lvl1pPr>
      <a:lvl2pPr marL="505814" indent="-168605" algn="l" defTabSz="674418" rtl="0" eaLnBrk="1" latinLnBrk="0" hangingPunct="1">
        <a:lnSpc>
          <a:spcPct val="90000"/>
        </a:lnSpc>
        <a:spcBef>
          <a:spcPts val="369"/>
        </a:spcBef>
        <a:buFont typeface="Arial" panose="020B0604020202020204" pitchFamily="34" charset="0"/>
        <a:buChar char="•"/>
        <a:defRPr sz="1770" kern="1200">
          <a:solidFill>
            <a:schemeClr val="tx1"/>
          </a:solidFill>
          <a:latin typeface="+mn-lt"/>
          <a:ea typeface="+mn-ea"/>
          <a:cs typeface="+mn-cs"/>
        </a:defRPr>
      </a:lvl2pPr>
      <a:lvl3pPr marL="843023" indent="-168605" algn="l" defTabSz="674418" rtl="0" eaLnBrk="1" latinLnBrk="0" hangingPunct="1">
        <a:lnSpc>
          <a:spcPct val="90000"/>
        </a:lnSpc>
        <a:spcBef>
          <a:spcPts val="369"/>
        </a:spcBef>
        <a:buFont typeface="Arial" panose="020B0604020202020204" pitchFamily="34" charset="0"/>
        <a:buChar char="•"/>
        <a:defRPr sz="1475" kern="1200">
          <a:solidFill>
            <a:schemeClr val="tx1"/>
          </a:solidFill>
          <a:latin typeface="+mn-lt"/>
          <a:ea typeface="+mn-ea"/>
          <a:cs typeface="+mn-cs"/>
        </a:defRPr>
      </a:lvl3pPr>
      <a:lvl4pPr marL="1180233" indent="-168605" algn="l" defTabSz="674418" rtl="0" eaLnBrk="1" latinLnBrk="0" hangingPunct="1">
        <a:lnSpc>
          <a:spcPct val="90000"/>
        </a:lnSpc>
        <a:spcBef>
          <a:spcPts val="369"/>
        </a:spcBef>
        <a:buFont typeface="Arial" panose="020B0604020202020204" pitchFamily="34" charset="0"/>
        <a:buChar char="•"/>
        <a:defRPr sz="1328" kern="1200">
          <a:solidFill>
            <a:schemeClr val="tx1"/>
          </a:solidFill>
          <a:latin typeface="+mn-lt"/>
          <a:ea typeface="+mn-ea"/>
          <a:cs typeface="+mn-cs"/>
        </a:defRPr>
      </a:lvl4pPr>
      <a:lvl5pPr marL="1517441" indent="-168605" algn="l" defTabSz="674418" rtl="0" eaLnBrk="1" latinLnBrk="0" hangingPunct="1">
        <a:lnSpc>
          <a:spcPct val="90000"/>
        </a:lnSpc>
        <a:spcBef>
          <a:spcPts val="369"/>
        </a:spcBef>
        <a:buFont typeface="Arial" panose="020B0604020202020204" pitchFamily="34" charset="0"/>
        <a:buChar char="•"/>
        <a:defRPr sz="1328" kern="1200">
          <a:solidFill>
            <a:schemeClr val="tx1"/>
          </a:solidFill>
          <a:latin typeface="+mn-lt"/>
          <a:ea typeface="+mn-ea"/>
          <a:cs typeface="+mn-cs"/>
        </a:defRPr>
      </a:lvl5pPr>
      <a:lvl6pPr marL="1854651" indent="-168605" algn="l" defTabSz="674418" rtl="0" eaLnBrk="1" latinLnBrk="0" hangingPunct="1">
        <a:lnSpc>
          <a:spcPct val="90000"/>
        </a:lnSpc>
        <a:spcBef>
          <a:spcPts val="369"/>
        </a:spcBef>
        <a:buFont typeface="Arial" panose="020B0604020202020204" pitchFamily="34" charset="0"/>
        <a:buChar char="•"/>
        <a:defRPr sz="1328" kern="1200">
          <a:solidFill>
            <a:schemeClr val="tx1"/>
          </a:solidFill>
          <a:latin typeface="+mn-lt"/>
          <a:ea typeface="+mn-ea"/>
          <a:cs typeface="+mn-cs"/>
        </a:defRPr>
      </a:lvl6pPr>
      <a:lvl7pPr marL="2191860" indent="-168605" algn="l" defTabSz="674418" rtl="0" eaLnBrk="1" latinLnBrk="0" hangingPunct="1">
        <a:lnSpc>
          <a:spcPct val="90000"/>
        </a:lnSpc>
        <a:spcBef>
          <a:spcPts val="369"/>
        </a:spcBef>
        <a:buFont typeface="Arial" panose="020B0604020202020204" pitchFamily="34" charset="0"/>
        <a:buChar char="•"/>
        <a:defRPr sz="1328" kern="1200">
          <a:solidFill>
            <a:schemeClr val="tx1"/>
          </a:solidFill>
          <a:latin typeface="+mn-lt"/>
          <a:ea typeface="+mn-ea"/>
          <a:cs typeface="+mn-cs"/>
        </a:defRPr>
      </a:lvl7pPr>
      <a:lvl8pPr marL="2529069" indent="-168605" algn="l" defTabSz="674418" rtl="0" eaLnBrk="1" latinLnBrk="0" hangingPunct="1">
        <a:lnSpc>
          <a:spcPct val="90000"/>
        </a:lnSpc>
        <a:spcBef>
          <a:spcPts val="369"/>
        </a:spcBef>
        <a:buFont typeface="Arial" panose="020B0604020202020204" pitchFamily="34" charset="0"/>
        <a:buChar char="•"/>
        <a:defRPr sz="1328" kern="1200">
          <a:solidFill>
            <a:schemeClr val="tx1"/>
          </a:solidFill>
          <a:latin typeface="+mn-lt"/>
          <a:ea typeface="+mn-ea"/>
          <a:cs typeface="+mn-cs"/>
        </a:defRPr>
      </a:lvl8pPr>
      <a:lvl9pPr marL="2866278" indent="-168605" algn="l" defTabSz="674418" rtl="0" eaLnBrk="1" latinLnBrk="0" hangingPunct="1">
        <a:lnSpc>
          <a:spcPct val="90000"/>
        </a:lnSpc>
        <a:spcBef>
          <a:spcPts val="369"/>
        </a:spcBef>
        <a:buFont typeface="Arial" panose="020B0604020202020204" pitchFamily="34" charset="0"/>
        <a:buChar char="•"/>
        <a:defRPr sz="13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4418" rtl="0" eaLnBrk="1" latinLnBrk="0" hangingPunct="1">
        <a:defRPr sz="1328" kern="1200">
          <a:solidFill>
            <a:schemeClr val="tx1"/>
          </a:solidFill>
          <a:latin typeface="+mn-lt"/>
          <a:ea typeface="+mn-ea"/>
          <a:cs typeface="+mn-cs"/>
        </a:defRPr>
      </a:lvl1pPr>
      <a:lvl2pPr marL="337209" algn="l" defTabSz="674418" rtl="0" eaLnBrk="1" latinLnBrk="0" hangingPunct="1">
        <a:defRPr sz="1328" kern="1200">
          <a:solidFill>
            <a:schemeClr val="tx1"/>
          </a:solidFill>
          <a:latin typeface="+mn-lt"/>
          <a:ea typeface="+mn-ea"/>
          <a:cs typeface="+mn-cs"/>
        </a:defRPr>
      </a:lvl2pPr>
      <a:lvl3pPr marL="674418" algn="l" defTabSz="674418" rtl="0" eaLnBrk="1" latinLnBrk="0" hangingPunct="1">
        <a:defRPr sz="1328" kern="1200">
          <a:solidFill>
            <a:schemeClr val="tx1"/>
          </a:solidFill>
          <a:latin typeface="+mn-lt"/>
          <a:ea typeface="+mn-ea"/>
          <a:cs typeface="+mn-cs"/>
        </a:defRPr>
      </a:lvl3pPr>
      <a:lvl4pPr marL="1011627" algn="l" defTabSz="674418" rtl="0" eaLnBrk="1" latinLnBrk="0" hangingPunct="1">
        <a:defRPr sz="1328" kern="1200">
          <a:solidFill>
            <a:schemeClr val="tx1"/>
          </a:solidFill>
          <a:latin typeface="+mn-lt"/>
          <a:ea typeface="+mn-ea"/>
          <a:cs typeface="+mn-cs"/>
        </a:defRPr>
      </a:lvl4pPr>
      <a:lvl5pPr marL="1348837" algn="l" defTabSz="674418" rtl="0" eaLnBrk="1" latinLnBrk="0" hangingPunct="1">
        <a:defRPr sz="1328" kern="1200">
          <a:solidFill>
            <a:schemeClr val="tx1"/>
          </a:solidFill>
          <a:latin typeface="+mn-lt"/>
          <a:ea typeface="+mn-ea"/>
          <a:cs typeface="+mn-cs"/>
        </a:defRPr>
      </a:lvl5pPr>
      <a:lvl6pPr marL="1686045" algn="l" defTabSz="674418" rtl="0" eaLnBrk="1" latinLnBrk="0" hangingPunct="1">
        <a:defRPr sz="1328" kern="1200">
          <a:solidFill>
            <a:schemeClr val="tx1"/>
          </a:solidFill>
          <a:latin typeface="+mn-lt"/>
          <a:ea typeface="+mn-ea"/>
          <a:cs typeface="+mn-cs"/>
        </a:defRPr>
      </a:lvl6pPr>
      <a:lvl7pPr marL="2023255" algn="l" defTabSz="674418" rtl="0" eaLnBrk="1" latinLnBrk="0" hangingPunct="1">
        <a:defRPr sz="1328" kern="1200">
          <a:solidFill>
            <a:schemeClr val="tx1"/>
          </a:solidFill>
          <a:latin typeface="+mn-lt"/>
          <a:ea typeface="+mn-ea"/>
          <a:cs typeface="+mn-cs"/>
        </a:defRPr>
      </a:lvl7pPr>
      <a:lvl8pPr marL="2360464" algn="l" defTabSz="674418" rtl="0" eaLnBrk="1" latinLnBrk="0" hangingPunct="1">
        <a:defRPr sz="1328" kern="1200">
          <a:solidFill>
            <a:schemeClr val="tx1"/>
          </a:solidFill>
          <a:latin typeface="+mn-lt"/>
          <a:ea typeface="+mn-ea"/>
          <a:cs typeface="+mn-cs"/>
        </a:defRPr>
      </a:lvl8pPr>
      <a:lvl9pPr marL="2697673" algn="l" defTabSz="674418" rtl="0" eaLnBrk="1" latinLnBrk="0" hangingPunct="1">
        <a:defRPr sz="13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28727-47AC-6B8E-A497-7B60FA007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11B4C0A8-99F5-BBF3-566F-F7031131F994}"/>
              </a:ext>
            </a:extLst>
          </p:cNvPr>
          <p:cNvSpPr txBox="1">
            <a:spLocks noChangeAspect="1"/>
          </p:cNvSpPr>
          <p:nvPr/>
        </p:nvSpPr>
        <p:spPr>
          <a:xfrm>
            <a:off x="0" y="56098"/>
            <a:ext cx="3168000" cy="488310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66084" tIns="33041" rIns="66084" bIns="33041" rtlCol="0" anchor="t" anchorCtr="1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AU" sz="1200" dirty="0">
              <a:latin typeface="Aptos Display" panose="020B0004020202020204" pitchFamily="34" charset="0"/>
            </a:endParaRPr>
          </a:p>
          <a:p>
            <a:pPr marL="0" indent="0" algn="ctr">
              <a:buNone/>
            </a:pPr>
            <a:endParaRPr lang="en-AU" sz="1200" dirty="0">
              <a:latin typeface="Aptos Display" panose="020B0004020202020204" pitchFamily="34" charset="0"/>
            </a:endParaRPr>
          </a:p>
          <a:p>
            <a:pPr marL="0" indent="0" algn="ctr">
              <a:buNone/>
            </a:pPr>
            <a:endParaRPr lang="en-AU" sz="1200" dirty="0">
              <a:latin typeface="Aptos Display" panose="020B0004020202020204" pitchFamily="34" charset="0"/>
            </a:endParaRPr>
          </a:p>
          <a:p>
            <a:pPr marL="0" indent="0" algn="ctr">
              <a:buNone/>
            </a:pPr>
            <a:r>
              <a:rPr lang="en-AU" sz="1600" dirty="0">
                <a:latin typeface="Aptos Display" panose="020B0004020202020204" pitchFamily="34" charset="0"/>
              </a:rPr>
              <a:t>Darrbi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AU" sz="700" dirty="0">
                <a:latin typeface="Aptos Display" panose="020B0004020202020204" pitchFamily="34" charset="0"/>
              </a:rPr>
              <a:t>Four Course Menu $150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700" b="1" dirty="0">
                <a:solidFill>
                  <a:prstClr val="black"/>
                </a:solidFill>
                <a:latin typeface="Symbol" panose="05050102010706020507" pitchFamily="18" charset="2"/>
                <a:cs typeface="Arial Narrow" panose="020B0604020202020204" pitchFamily="34" charset="0"/>
              </a:rPr>
              <a:t>Y  </a:t>
            </a:r>
            <a:r>
              <a:rPr lang="en-AU" sz="700" dirty="0">
                <a:latin typeface="Aptos Display" panose="020B0004020202020204" pitchFamily="34" charset="0"/>
              </a:rPr>
              <a:t> Alcoholic matching $60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AU" sz="700" b="1" dirty="0">
                <a:solidFill>
                  <a:srgbClr val="000000"/>
                </a:solidFill>
                <a:latin typeface="Symbol" panose="05050102010706020507" pitchFamily="18" charset="2"/>
                <a:cs typeface="Segoe UI Semibold" panose="020B0702040204020203" pitchFamily="34" charset="0"/>
              </a:rPr>
              <a:t>F</a:t>
            </a:r>
            <a:r>
              <a:rPr lang="en-AU" sz="700" b="1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  </a:t>
            </a:r>
            <a:r>
              <a:rPr lang="en-AU" sz="700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Non-Alcoholic matching $55</a:t>
            </a:r>
            <a:endParaRPr lang="en-AU" sz="700" b="1" dirty="0">
              <a:solidFill>
                <a:srgbClr val="000000"/>
              </a:solidFill>
              <a:latin typeface="Aptos Display" panose="020B0004020202020204" pitchFamily="34" charset="0"/>
              <a:ea typeface="Calibri" panose="020F0502020204030204" pitchFamily="34" charset="0"/>
              <a:cs typeface="Times New Roman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AU" sz="800" b="1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AU" sz="700" b="1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700" b="1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Faux Gras – Watermelon – Saltbush - Fennel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700" b="1" dirty="0">
                <a:solidFill>
                  <a:prstClr val="black"/>
                </a:solidFill>
                <a:latin typeface="Symbol" panose="05050102010706020507" pitchFamily="18" charset="2"/>
                <a:cs typeface="Arial Narrow" panose="020B0604020202020204" pitchFamily="34" charset="0"/>
              </a:rPr>
              <a:t>Y   </a:t>
            </a:r>
            <a:r>
              <a:rPr lang="en-US" sz="700" dirty="0">
                <a:solidFill>
                  <a:prstClr val="black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Ross Hill Pinnacle Pinot Gris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AU" sz="700" b="1" dirty="0">
                <a:solidFill>
                  <a:srgbClr val="000000"/>
                </a:solidFill>
                <a:latin typeface="Symbol" panose="05050102010706020507" pitchFamily="18" charset="2"/>
                <a:cs typeface="Segoe UI Semibold" panose="020B0702040204020203" pitchFamily="34" charset="0"/>
              </a:rPr>
              <a:t>F   </a:t>
            </a:r>
            <a:r>
              <a:rPr lang="en-AU" sz="700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Pepperberry Gold Rush</a:t>
            </a:r>
          </a:p>
          <a:p>
            <a:pPr marL="0" indent="0" algn="ctr">
              <a:spcBef>
                <a:spcPts val="0"/>
              </a:spcBef>
              <a:buNone/>
            </a:pPr>
            <a:endParaRPr lang="en-AU" sz="700" b="1" dirty="0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AU" sz="700" b="1" dirty="0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700" b="1" dirty="0">
                <a:solidFill>
                  <a:srgbClr val="000000"/>
                </a:solidFill>
                <a:latin typeface="Aptos Display" panose="020B0004020202020204" pitchFamily="34" charset="0"/>
              </a:rPr>
              <a:t>Market FIsh– Pearl Barley – Onion –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700" b="1" dirty="0">
                <a:solidFill>
                  <a:srgbClr val="000000"/>
                </a:solidFill>
                <a:latin typeface="Aptos Display" panose="020B0004020202020204" pitchFamily="34" charset="0"/>
              </a:rPr>
              <a:t>Rosella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prstClr val="black"/>
                </a:solidFill>
                <a:latin typeface="Symbol" panose="05050102010706020507" pitchFamily="18" charset="2"/>
                <a:cs typeface="Arial Narrow" panose="020B0604020202020204" pitchFamily="34" charset="0"/>
              </a:rPr>
              <a:t>Y  </a:t>
            </a:r>
            <a:r>
              <a:rPr lang="en-US" sz="700" dirty="0">
                <a:solidFill>
                  <a:prstClr val="black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Torbreck Kyloe Mataro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AU" sz="700" b="1" dirty="0">
                <a:solidFill>
                  <a:srgbClr val="000000"/>
                </a:solidFill>
                <a:latin typeface="Symbol" panose="05050102010706020507" pitchFamily="18" charset="2"/>
                <a:cs typeface="Segoe UI Semibold" panose="020B0702040204020203" pitchFamily="34" charset="0"/>
              </a:rPr>
              <a:t>F   </a:t>
            </a:r>
            <a:r>
              <a:rPr lang="en-AU" sz="700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Wattleseed Cola</a:t>
            </a:r>
          </a:p>
          <a:p>
            <a:pPr marL="0" indent="0" algn="ctr">
              <a:spcBef>
                <a:spcPts val="0"/>
              </a:spcBef>
              <a:buNone/>
            </a:pPr>
            <a:endParaRPr lang="en-AU" sz="700" b="1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AU" sz="700" b="1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700" b="1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Shadows of Blue – White Chocolate –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700" b="1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Nashi Pear – Lemon Myrtle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700" b="1" dirty="0">
                <a:solidFill>
                  <a:prstClr val="black"/>
                </a:solidFill>
                <a:latin typeface="Symbol" panose="05050102010706020507" pitchFamily="18" charset="2"/>
                <a:cs typeface="Arial Narrow" panose="020B0604020202020204" pitchFamily="34" charset="0"/>
              </a:rPr>
              <a:t>Y   </a:t>
            </a:r>
            <a:r>
              <a:rPr lang="en-US" sz="700" dirty="0">
                <a:solidFill>
                  <a:prstClr val="black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Indigo Vineyard Blue Series Pinot Noir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AU" sz="700" b="1" dirty="0">
                <a:solidFill>
                  <a:srgbClr val="000000"/>
                </a:solidFill>
                <a:latin typeface="Symbol" panose="05050102010706020507" pitchFamily="18" charset="2"/>
                <a:cs typeface="Segoe UI Semibold" panose="020B0702040204020203" pitchFamily="34" charset="0"/>
              </a:rPr>
              <a:t>F </a:t>
            </a:r>
            <a:r>
              <a:rPr lang="en-US" sz="700" b="1" dirty="0">
                <a:solidFill>
                  <a:prstClr val="black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   </a:t>
            </a:r>
            <a:r>
              <a:rPr lang="en-US" sz="700" dirty="0">
                <a:solidFill>
                  <a:prstClr val="black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Respect Your Elderberries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AU" sz="700" b="1" dirty="0">
                <a:solidFill>
                  <a:srgbClr val="000000"/>
                </a:solidFill>
                <a:latin typeface="Aptos Display" panose="020B0004020202020204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endParaRPr lang="en-AU" sz="700" b="1" dirty="0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700" b="1" dirty="0">
                <a:solidFill>
                  <a:srgbClr val="000000"/>
                </a:solidFill>
                <a:latin typeface="Aptos Display" panose="020B0004020202020204" pitchFamily="34" charset="0"/>
              </a:rPr>
              <a:t>Pepita – Rivermint – Carob - Rice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700" b="1" dirty="0">
                <a:solidFill>
                  <a:prstClr val="black"/>
                </a:solidFill>
                <a:latin typeface="Symbol" panose="05050102010706020507" pitchFamily="18" charset="2"/>
                <a:cs typeface="Arial Narrow" panose="020B0604020202020204" pitchFamily="34" charset="0"/>
              </a:rPr>
              <a:t>Y  </a:t>
            </a:r>
            <a:r>
              <a:rPr lang="de-DE" sz="700" dirty="0">
                <a:solidFill>
                  <a:prstClr val="black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Turkey Flat Pedro Ximénez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AU" sz="700" b="1" dirty="0">
                <a:solidFill>
                  <a:srgbClr val="000000"/>
                </a:solidFill>
                <a:latin typeface="Symbol" panose="05050102010706020507" pitchFamily="18" charset="2"/>
                <a:cs typeface="Segoe UI Semibold" panose="020B0702040204020203" pitchFamily="34" charset="0"/>
              </a:rPr>
              <a:t>F   </a:t>
            </a:r>
            <a:r>
              <a:rPr lang="en-US" sz="700" dirty="0">
                <a:solidFill>
                  <a:prstClr val="black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Rivermint Spritz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AU" sz="700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AU" sz="700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AU" sz="700" b="1" dirty="0">
                <a:latin typeface="Aptos Display" panose="020B0004020202020204" pitchFamily="34" charset="0"/>
              </a:rPr>
              <a:t>Petit Fours with Standard Tea or Coffee</a:t>
            </a:r>
            <a:endParaRPr lang="en-AU" sz="700" i="1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AU" sz="700" i="1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AU" sz="700" i="1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Optional Cheese Board $25 pp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AU" sz="649" i="1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AU" sz="649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AU" sz="649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buNone/>
            </a:pPr>
            <a:endParaRPr lang="en-AU" sz="724" dirty="0"/>
          </a:p>
          <a:p>
            <a:pPr algn="ctr"/>
            <a:endParaRPr lang="en-AU" sz="724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DC13BDC-F196-9EB3-8281-C596AF6175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72000" y="56098"/>
            <a:ext cx="3168000" cy="4883103"/>
          </a:xfrm>
          <a:ln>
            <a:solidFill>
              <a:schemeClr val="accent1"/>
            </a:solidFill>
          </a:ln>
        </p:spPr>
        <p:txBody>
          <a:bodyPr wrap="none"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n-AU" sz="400" dirty="0">
              <a:latin typeface="Aptos Display" panose="020B00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n-AU" sz="400" dirty="0">
              <a:latin typeface="Aptos Display" panose="020B00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n-AU" sz="400" dirty="0">
              <a:latin typeface="Aptos Display" panose="020B00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n-AU" sz="400" dirty="0">
              <a:latin typeface="Aptos Display" panose="020B00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n-AU" sz="4400" dirty="0">
              <a:latin typeface="Aptos Display" panose="020B00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n-AU" sz="6400" dirty="0">
              <a:latin typeface="Aptos Display" panose="020B0004020202020204" pitchFamily="34" charset="0"/>
            </a:endParaRPr>
          </a:p>
          <a:p>
            <a:pPr marL="0" indent="0" algn="ctr">
              <a:buNone/>
            </a:pPr>
            <a:endParaRPr lang="en-AU" sz="6400" dirty="0">
              <a:latin typeface="Aptos Display" panose="020B0004020202020204" pitchFamily="34" charset="0"/>
            </a:endParaRPr>
          </a:p>
          <a:p>
            <a:pPr marL="0" indent="0" algn="ctr">
              <a:buNone/>
            </a:pPr>
            <a:r>
              <a:rPr lang="en-AU" sz="6400" dirty="0">
                <a:latin typeface="Aptos Display" panose="020B0004020202020204" pitchFamily="34" charset="0"/>
              </a:rPr>
              <a:t>Marri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AU" sz="2800" dirty="0">
                <a:latin typeface="Aptos Display" panose="020B0004020202020204" pitchFamily="34" charset="0"/>
              </a:rPr>
              <a:t>Seven Course Menu $190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prstClr val="black"/>
                </a:solidFill>
                <a:latin typeface="Symbol" panose="05050102010706020507" pitchFamily="18" charset="2"/>
                <a:cs typeface="Arial Narrow" panose="020B0604020202020204" pitchFamily="34" charset="0"/>
              </a:rPr>
              <a:t>Y  </a:t>
            </a:r>
            <a:r>
              <a:rPr lang="en-AU" sz="2800" dirty="0">
                <a:latin typeface="Aptos Display" panose="020B0004020202020204" pitchFamily="34" charset="0"/>
              </a:rPr>
              <a:t> Alcoholic matching $100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AU" sz="2800" b="1" dirty="0">
                <a:solidFill>
                  <a:srgbClr val="000000"/>
                </a:solidFill>
                <a:latin typeface="Symbol" panose="05050102010706020507" pitchFamily="18" charset="2"/>
                <a:cs typeface="Segoe UI Semibold" panose="020B0702040204020203" pitchFamily="34" charset="0"/>
              </a:rPr>
              <a:t>F</a:t>
            </a:r>
            <a:r>
              <a:rPr lang="en-AU" sz="2800" b="1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  </a:t>
            </a:r>
            <a:r>
              <a:rPr lang="en-AU" sz="2800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Non-Alcoholic matching $90</a:t>
            </a:r>
            <a:endParaRPr lang="en-AU" sz="2800" b="1" dirty="0">
              <a:solidFill>
                <a:srgbClr val="000000"/>
              </a:solidFill>
              <a:latin typeface="Aptos Display" panose="020B0004020202020204" pitchFamily="34" charset="0"/>
              <a:ea typeface="Calibri" panose="020F0502020204030204" pitchFamily="34" charset="0"/>
              <a:cs typeface="Times New Roman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AU" sz="2200" b="1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AU" sz="2200" b="1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2800" b="1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Spanner Crab – Corn – Macadamia - Garlic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prstClr val="black"/>
                </a:solidFill>
                <a:latin typeface="Symbol" panose="05050102010706020507" pitchFamily="18" charset="2"/>
                <a:cs typeface="Arial Narrow" panose="020B0604020202020204" pitchFamily="34" charset="0"/>
              </a:rPr>
              <a:t>Y    </a:t>
            </a:r>
            <a:r>
              <a:rPr lang="en-US" sz="2800" dirty="0">
                <a:solidFill>
                  <a:prstClr val="black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Bloodwood Wines Riesling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AU" sz="2800" b="1" dirty="0">
                <a:solidFill>
                  <a:srgbClr val="000000"/>
                </a:solidFill>
                <a:latin typeface="Symbol" panose="05050102010706020507" pitchFamily="18" charset="2"/>
                <a:cs typeface="Segoe UI Semibold" panose="020B0702040204020203" pitchFamily="34" charset="0"/>
              </a:rPr>
              <a:t>F  </a:t>
            </a:r>
            <a:r>
              <a:rPr lang="en-AU" sz="2800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 Lemon Myrtle Margarita</a:t>
            </a:r>
            <a:endParaRPr lang="en-US" sz="2800" i="1" dirty="0">
              <a:solidFill>
                <a:prstClr val="black"/>
              </a:solidFill>
              <a:latin typeface="Aptos Display" panose="020B0004020202020204" pitchFamily="34" charset="0"/>
              <a:cs typeface="Arial Narrow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AU" sz="2800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AU" sz="2800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Segoe UI Semibold" panose="020B0702040204020203" pitchFamily="34" charset="0"/>
              </a:rPr>
              <a:t>Faux Gras – Watermelon – Saltbush - Fennel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Arial Narrow" panose="020B0604020202020204" pitchFamily="34" charset="0"/>
              </a:rPr>
              <a:t>Y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Arial Narrow" panose="020B0604020202020204" pitchFamily="34" charset="0"/>
              </a:rPr>
              <a:t>Ross Hill Pinnacle Pinot Gris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Segoe UI Semibold" panose="020B0702040204020203" pitchFamily="34" charset="0"/>
              </a:rPr>
              <a:t>F   </a:t>
            </a:r>
            <a:r>
              <a:rPr kumimoji="0" lang="en-A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Segoe UI Semibold" panose="020B0702040204020203" pitchFamily="34" charset="0"/>
              </a:rPr>
              <a:t>Pepperberry </a:t>
            </a:r>
            <a:r>
              <a:rPr lang="en-AU" sz="2800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G</a:t>
            </a:r>
            <a:r>
              <a:rPr kumimoji="0" lang="en-A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Segoe UI Semibold" panose="020B0702040204020203" pitchFamily="34" charset="0"/>
              </a:rPr>
              <a:t>old Rush</a:t>
            </a:r>
          </a:p>
          <a:p>
            <a:pPr marL="0" indent="0" algn="ctr">
              <a:spcBef>
                <a:spcPts val="0"/>
              </a:spcBef>
              <a:buNone/>
            </a:pPr>
            <a:endParaRPr lang="en-AU" sz="2800" b="1" dirty="0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latin typeface="Aptos Display" panose="020B0004020202020204" pitchFamily="34" charset="0"/>
              </a:rPr>
              <a:t> Scallop– Cauliflower – Warrigal Greens –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latin typeface="Aptos Display" panose="020B0004020202020204" pitchFamily="34" charset="0"/>
              </a:rPr>
              <a:t>White Kunzea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AU" sz="2800" b="1" dirty="0">
                <a:solidFill>
                  <a:srgbClr val="000000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Symbol" panose="05050102010706020507" pitchFamily="18" charset="2"/>
                <a:cs typeface="Arial Narrow" panose="020B0604020202020204" pitchFamily="34" charset="0"/>
              </a:rPr>
              <a:t>Y  </a:t>
            </a:r>
            <a:r>
              <a:rPr lang="en-AU" sz="2800" b="1" dirty="0">
                <a:solidFill>
                  <a:srgbClr val="000000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Rowlee Single Vineyard Arneis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AU" sz="2800" b="1" dirty="0">
                <a:solidFill>
                  <a:srgbClr val="000000"/>
                </a:solidFill>
                <a:latin typeface="Symbol" panose="05050102010706020507" pitchFamily="18" charset="2"/>
                <a:cs typeface="Segoe UI Semibold" panose="020B0702040204020203" pitchFamily="34" charset="0"/>
              </a:rPr>
              <a:t>F   </a:t>
            </a:r>
            <a:r>
              <a:rPr lang="en-US" sz="2800" dirty="0">
                <a:solidFill>
                  <a:prstClr val="black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 Myrtlehattan</a:t>
            </a:r>
            <a:endParaRPr lang="en-US" sz="2800" i="1" dirty="0">
              <a:solidFill>
                <a:prstClr val="black"/>
              </a:solidFill>
              <a:latin typeface="Aptos Display" panose="020B0004020202020204" pitchFamily="34" charset="0"/>
              <a:cs typeface="Arial Narrow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AU" sz="2800" b="1" dirty="0">
              <a:solidFill>
                <a:srgbClr val="000000"/>
              </a:solidFill>
              <a:latin typeface="Aptos Display" panose="020B0004020202020204" pitchFamily="34" charset="0"/>
              <a:ea typeface="Calibri" panose="020F0502020204030204" pitchFamily="34" charset="0"/>
              <a:cs typeface="Times New Roman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latin typeface="Aptos Display" panose="020B0004020202020204" pitchFamily="34" charset="0"/>
              </a:rPr>
              <a:t>Market Fish– Pearl Barley – Onion –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latin typeface="Aptos Display" panose="020B0004020202020204" pitchFamily="34" charset="0"/>
              </a:rPr>
              <a:t>Rosella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AU" sz="2800" b="1" dirty="0">
                <a:solidFill>
                  <a:srgbClr val="000000"/>
                </a:solidFill>
                <a:latin typeface="Aptos Display" panose="020B00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Symbol" panose="05050102010706020507" pitchFamily="18" charset="2"/>
                <a:cs typeface="Arial Narrow" panose="020B0604020202020204" pitchFamily="34" charset="0"/>
              </a:rPr>
              <a:t>Y  </a:t>
            </a:r>
            <a:r>
              <a:rPr lang="en-AU" sz="2800" dirty="0">
                <a:solidFill>
                  <a:srgbClr val="000000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Torbreck Kyloe Mataro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AU" sz="2800" b="1" dirty="0">
                <a:solidFill>
                  <a:srgbClr val="000000"/>
                </a:solidFill>
                <a:latin typeface="Symbol" panose="05050102010706020507" pitchFamily="18" charset="2"/>
                <a:cs typeface="Segoe UI Semibold" panose="020B0702040204020203" pitchFamily="34" charset="0"/>
              </a:rPr>
              <a:t>F   </a:t>
            </a:r>
            <a:r>
              <a:rPr lang="en-AU" sz="2800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Wattleseed Cola</a:t>
            </a:r>
          </a:p>
          <a:p>
            <a:pPr marL="0" indent="0" algn="ctr">
              <a:spcBef>
                <a:spcPts val="0"/>
              </a:spcBef>
              <a:buNone/>
            </a:pPr>
            <a:endParaRPr lang="en-AU" sz="2800" b="1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Shadows of Blue – White Chocolate –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Nashi Pear – Lemon Myrtle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prstClr val="black"/>
                </a:solidFill>
                <a:latin typeface="Symbol" panose="05050102010706020507" pitchFamily="18" charset="2"/>
                <a:cs typeface="Arial Narrow" panose="020B0604020202020204" pitchFamily="34" charset="0"/>
              </a:rPr>
              <a:t>Y</a:t>
            </a:r>
            <a:r>
              <a:rPr lang="en-US" sz="2800" b="1" dirty="0">
                <a:solidFill>
                  <a:prstClr val="black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  </a:t>
            </a:r>
            <a:r>
              <a:rPr lang="en-US" sz="2800" dirty="0">
                <a:solidFill>
                  <a:prstClr val="black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  Indigo Vineyard Blue Series Pinot Noir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AU" sz="2800" b="1" dirty="0">
                <a:solidFill>
                  <a:srgbClr val="000000"/>
                </a:solidFill>
                <a:latin typeface="Symbol" panose="05050102010706020507" pitchFamily="18" charset="2"/>
                <a:cs typeface="Segoe UI Semibold" panose="020B0702040204020203" pitchFamily="34" charset="0"/>
              </a:rPr>
              <a:t>F </a:t>
            </a:r>
            <a:r>
              <a:rPr lang="en-US" sz="2800" b="1" dirty="0">
                <a:solidFill>
                  <a:prstClr val="black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   </a:t>
            </a:r>
            <a:r>
              <a:rPr lang="en-US" sz="2800" dirty="0">
                <a:solidFill>
                  <a:prstClr val="black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Respect Your Elderberries</a:t>
            </a:r>
            <a:endParaRPr lang="en-AU" sz="2800" b="1" dirty="0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AU" sz="2800" b="1" dirty="0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latin typeface="Aptos Display" panose="020B0004020202020204" pitchFamily="34" charset="0"/>
              </a:rPr>
              <a:t>Banana – Pineapple – Wattleseed - Vanilla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prstClr val="black"/>
                </a:solidFill>
                <a:latin typeface="Symbol" panose="05050102010706020507" pitchFamily="18" charset="2"/>
                <a:cs typeface="Arial Narrow" panose="020B0604020202020204" pitchFamily="34" charset="0"/>
              </a:rPr>
              <a:t>Y </a:t>
            </a:r>
            <a:r>
              <a:rPr lang="en-AU" sz="2800" b="1" dirty="0">
                <a:solidFill>
                  <a:srgbClr val="000000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   </a:t>
            </a:r>
            <a:r>
              <a:rPr lang="en-US" sz="2800" dirty="0">
                <a:solidFill>
                  <a:prstClr val="black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Ros Ritchie Wines Gewürztraminer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AU" sz="2800" b="1" dirty="0">
                <a:solidFill>
                  <a:srgbClr val="000000"/>
                </a:solidFill>
                <a:latin typeface="Symbol" panose="05050102010706020507" pitchFamily="18" charset="2"/>
                <a:cs typeface="Segoe UI Semibold" panose="020B0702040204020203" pitchFamily="34" charset="0"/>
              </a:rPr>
              <a:t>F   </a:t>
            </a:r>
            <a:r>
              <a:rPr lang="en-US" sz="2800" dirty="0">
                <a:solidFill>
                  <a:prstClr val="black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Geraldton Wax Colada</a:t>
            </a:r>
            <a:endParaRPr lang="en-US" sz="2800" dirty="0">
              <a:solidFill>
                <a:prstClr val="black"/>
              </a:solidFill>
              <a:latin typeface="Aptos Display" panose="020B0004020202020204" pitchFamily="34" charset="0"/>
              <a:cs typeface="Arial Narrow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2800" b="1" dirty="0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latin typeface="Aptos Display" panose="020B0004020202020204" pitchFamily="34" charset="0"/>
              </a:rPr>
              <a:t>Pepita – Rivermint – Carob - Rice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prstClr val="black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Symbol" panose="05050102010706020507" pitchFamily="18" charset="2"/>
                <a:cs typeface="Arial Narrow" panose="020B0604020202020204" pitchFamily="34" charset="0"/>
              </a:rPr>
              <a:t>Y  </a:t>
            </a:r>
            <a:r>
              <a:rPr lang="de-DE" sz="2800" dirty="0">
                <a:solidFill>
                  <a:prstClr val="black"/>
                </a:solidFill>
                <a:latin typeface="Aptos Display" panose="020B0004020202020204" pitchFamily="34" charset="0"/>
                <a:cs typeface="Arial Narrow" panose="020B0604020202020204" pitchFamily="34" charset="0"/>
              </a:rPr>
              <a:t>Turkey Flat Pedro Ximénez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AU" sz="2800" b="1" dirty="0">
                <a:solidFill>
                  <a:srgbClr val="000000"/>
                </a:solidFill>
                <a:latin typeface="Symbol" panose="05050102010706020507" pitchFamily="18" charset="2"/>
                <a:cs typeface="Segoe UI Semibold" panose="020B0702040204020203" pitchFamily="34" charset="0"/>
              </a:rPr>
              <a:t>F   </a:t>
            </a:r>
            <a:r>
              <a:rPr lang="en-US" sz="2800" dirty="0">
                <a:solidFill>
                  <a:prstClr val="black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Rivermint Spritz</a:t>
            </a:r>
            <a:endParaRPr lang="en-US" sz="2800" dirty="0">
              <a:solidFill>
                <a:prstClr val="black"/>
              </a:solidFill>
              <a:latin typeface="Aptos Display" panose="020B0004020202020204" pitchFamily="34" charset="0"/>
              <a:cs typeface="Arial Narrow" panose="020B0604020202020204" pitchFamily="34" charset="0"/>
            </a:endParaRPr>
          </a:p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endParaRPr lang="en-AU" sz="2800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endParaRPr lang="en-AU" sz="2800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endParaRPr lang="en-AU" sz="2800" b="1" dirty="0">
              <a:latin typeface="Aptos Display" panose="020B0004020202020204" pitchFamily="34" charset="0"/>
            </a:endParaRPr>
          </a:p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r>
              <a:rPr lang="en-AU" sz="2800" b="1" dirty="0">
                <a:latin typeface="Aptos Display" panose="020B0004020202020204" pitchFamily="34" charset="0"/>
              </a:rPr>
              <a:t>Petit Fours with Standard Tea or Coffee</a:t>
            </a:r>
          </a:p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endParaRPr lang="en-AU" sz="2800" i="1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endParaRPr lang="en-AU" sz="2800" i="1" dirty="0">
              <a:solidFill>
                <a:srgbClr val="000000"/>
              </a:solidFill>
              <a:latin typeface="Aptos Display" panose="020B0004020202020204" pitchFamily="34" charset="0"/>
              <a:cs typeface="Segoe UI Semibold" panose="020B0702040204020203" pitchFamily="34" charset="0"/>
            </a:endParaRPr>
          </a:p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r>
              <a:rPr lang="en-AU" sz="2800" i="1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Optional Cheese Board $25 pp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A5C4ED-127E-284F-49CE-FAF8B2C987CC}"/>
              </a:ext>
            </a:extLst>
          </p:cNvPr>
          <p:cNvSpPr txBox="1"/>
          <p:nvPr/>
        </p:nvSpPr>
        <p:spPr>
          <a:xfrm>
            <a:off x="700630" y="4749327"/>
            <a:ext cx="1743496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500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Credit Card  payments incur a 1.5% surcharge</a:t>
            </a:r>
            <a:endParaRPr lang="en-AU" sz="500" dirty="0">
              <a:solidFill>
                <a:srgbClr val="000000"/>
              </a:solidFill>
              <a:latin typeface="Avenir Light Oblique" panose="020B0402020203090204"/>
              <a:cs typeface="Segoe UI Semibold" panose="020B0702040204020203" pitchFamily="34" charset="0"/>
            </a:endParaRPr>
          </a:p>
        </p:txBody>
      </p:sp>
      <p:pic>
        <p:nvPicPr>
          <p:cNvPr id="10" name="Picture 9" descr="A blue circle with a black background&#10;&#10;Description automatically generated">
            <a:extLst>
              <a:ext uri="{FF2B5EF4-FFF2-40B4-BE49-F238E27FC236}">
                <a16:creationId xmlns:a16="http://schemas.microsoft.com/office/drawing/2014/main" id="{BBB75443-A91C-86E2-D89A-689539BC95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2661" y="30513"/>
            <a:ext cx="826677" cy="82667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0257880-DEED-DF50-9AE2-D9DAE866D60B}"/>
              </a:ext>
            </a:extLst>
          </p:cNvPr>
          <p:cNvSpPr txBox="1"/>
          <p:nvPr/>
        </p:nvSpPr>
        <p:spPr>
          <a:xfrm>
            <a:off x="4396412" y="4754003"/>
            <a:ext cx="1743496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500" dirty="0">
                <a:solidFill>
                  <a:srgbClr val="000000"/>
                </a:solidFill>
                <a:latin typeface="Aptos Display" panose="020B0004020202020204" pitchFamily="34" charset="0"/>
                <a:cs typeface="Segoe UI Semibold" panose="020B0702040204020203" pitchFamily="34" charset="0"/>
              </a:rPr>
              <a:t>Credit Card  payments incur a 1.5% surcharge</a:t>
            </a:r>
            <a:endParaRPr lang="en-AU" sz="500" dirty="0">
              <a:solidFill>
                <a:srgbClr val="000000"/>
              </a:solidFill>
              <a:latin typeface="Avenir Light Oblique" panose="020B0402020203090204"/>
              <a:cs typeface="Segoe UI Semibold" panose="020B0702040204020203" pitchFamily="34" charset="0"/>
            </a:endParaRPr>
          </a:p>
        </p:txBody>
      </p:sp>
      <p:pic>
        <p:nvPicPr>
          <p:cNvPr id="13" name="Picture 12" descr="A blue circle with a black background&#10;&#10;Description automatically generated">
            <a:extLst>
              <a:ext uri="{FF2B5EF4-FFF2-40B4-BE49-F238E27FC236}">
                <a16:creationId xmlns:a16="http://schemas.microsoft.com/office/drawing/2014/main" id="{142BFEE8-163A-8D2F-130B-371F12ED6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039" y="45525"/>
            <a:ext cx="826677" cy="82667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D9386C9-C05B-2651-1870-1C5AF11BB119}"/>
              </a:ext>
            </a:extLst>
          </p:cNvPr>
          <p:cNvSpPr txBox="1"/>
          <p:nvPr/>
        </p:nvSpPr>
        <p:spPr>
          <a:xfrm>
            <a:off x="2928760" y="118574"/>
            <a:ext cx="43199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>
                <a:latin typeface="Aptos Display" panose="020B0004020202020204" pitchFamily="34" charset="0"/>
              </a:rPr>
              <a:t>P</a:t>
            </a:r>
            <a:endParaRPr lang="en-AU" sz="500" dirty="0">
              <a:latin typeface="Aptos Display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A65646-BA83-FD53-F023-EC1AB59941B6}"/>
              </a:ext>
            </a:extLst>
          </p:cNvPr>
          <p:cNvSpPr txBox="1"/>
          <p:nvPr/>
        </p:nvSpPr>
        <p:spPr>
          <a:xfrm>
            <a:off x="6539735" y="118574"/>
            <a:ext cx="43199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>
                <a:latin typeface="Aptos Display" panose="020B0004020202020204" pitchFamily="34" charset="0"/>
              </a:rPr>
              <a:t>P</a:t>
            </a:r>
            <a:endParaRPr lang="en-AU" sz="500" dirty="0"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399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56791</TotalTime>
  <Words>273</Words>
  <Application>Microsoft Office PowerPoint</Application>
  <PresentationFormat>Custom</PresentationFormat>
  <Paragraphs>93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Avenir Light Oblique</vt:lpstr>
      <vt:lpstr>Calibri</vt:lpstr>
      <vt:lpstr>Calibri Light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Leisa Cabban</dc:creator>
  <cp:lastModifiedBy>Leisa Cabban</cp:lastModifiedBy>
  <cp:revision>28</cp:revision>
  <cp:lastPrinted>2026-01-23T07:20:11Z</cp:lastPrinted>
  <dcterms:created xsi:type="dcterms:W3CDTF">2024-01-11T20:01:28Z</dcterms:created>
  <dcterms:modified xsi:type="dcterms:W3CDTF">2026-01-24T06:32:05Z</dcterms:modified>
</cp:coreProperties>
</file>